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138" y="104503"/>
            <a:ext cx="10045336" cy="1162594"/>
          </a:xfrm>
          <a:ln>
            <a:solidFill>
              <a:srgbClr val="0070C0"/>
            </a:solidFill>
          </a:ln>
        </p:spPr>
        <p:txBody>
          <a:bodyPr/>
          <a:lstStyle/>
          <a:p>
            <a:pPr algn="l"/>
            <a:r>
              <a:rPr lang="ru-RU" b="1" i="1" dirty="0">
                <a:solidFill>
                  <a:srgbClr val="00B050"/>
                </a:solidFill>
              </a:rPr>
              <a:t>П</a:t>
            </a:r>
            <a:r>
              <a:rPr lang="ru-RU" b="1" i="1" dirty="0" smtClean="0">
                <a:solidFill>
                  <a:srgbClr val="00B050"/>
                </a:solidFill>
              </a:rPr>
              <a:t>роект на </a:t>
            </a:r>
            <a:r>
              <a:rPr lang="ru-RU" b="1" i="1" smtClean="0">
                <a:solidFill>
                  <a:srgbClr val="00B050"/>
                </a:solidFill>
              </a:rPr>
              <a:t>уроке </a:t>
            </a:r>
            <a:r>
              <a:rPr lang="ru-RU" b="1" i="1" smtClean="0">
                <a:solidFill>
                  <a:srgbClr val="00B050"/>
                </a:solidFill>
              </a:rPr>
              <a:t>физики</a:t>
            </a:r>
            <a:br>
              <a:rPr lang="ru-RU" b="1" i="1" smtClean="0">
                <a:solidFill>
                  <a:srgbClr val="00B050"/>
                </a:solidFill>
              </a:rPr>
            </a:br>
            <a:r>
              <a:rPr lang="ru-RU" sz="1600" b="1" i="1" smtClean="0">
                <a:solidFill>
                  <a:schemeClr val="tx1"/>
                </a:solidFill>
              </a:rPr>
              <a:t>учитель </a:t>
            </a:r>
            <a:r>
              <a:rPr lang="ru-RU" sz="1600" b="1" i="1" dirty="0" smtClean="0">
                <a:solidFill>
                  <a:schemeClr val="tx1"/>
                </a:solidFill>
              </a:rPr>
              <a:t>физики МАОУ СШ № 115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Курнаева</a:t>
            </a:r>
            <a:r>
              <a:rPr lang="ru-RU" sz="1600" b="1" i="1" dirty="0" smtClean="0">
                <a:solidFill>
                  <a:schemeClr val="tx1"/>
                </a:solidFill>
              </a:rPr>
              <a:t> Ольга Анатольевна, г. Красноярск.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6" y="1528354"/>
            <a:ext cx="9405257" cy="53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Проект «КПД нагревателя» по теме «Работа и мощность электрического тока» </a:t>
            </a:r>
            <a:r>
              <a:rPr lang="ru-RU" b="1" i="1" dirty="0">
                <a:solidFill>
                  <a:srgbClr val="00B050"/>
                </a:solidFill>
              </a:rPr>
              <a:t>8</a:t>
            </a:r>
            <a:r>
              <a:rPr lang="ru-RU" b="1" i="1" dirty="0" smtClean="0">
                <a:solidFill>
                  <a:srgbClr val="00B050"/>
                </a:solidFill>
              </a:rPr>
              <a:t> класс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Проект групповой ( технология социального проектирования)</a:t>
            </a:r>
          </a:p>
          <a:p>
            <a:pPr marL="0" indent="0">
              <a:buNone/>
            </a:pPr>
            <a:r>
              <a:rPr lang="ru-RU" sz="2400" dirty="0" smtClean="0"/>
              <a:t>Группы  по 4 человека.</a:t>
            </a:r>
          </a:p>
          <a:p>
            <a:r>
              <a:rPr lang="ru-RU" sz="2400" dirty="0" smtClean="0"/>
              <a:t>1. Этап –индивидуальная работа;</a:t>
            </a:r>
          </a:p>
          <a:p>
            <a:r>
              <a:rPr lang="ru-RU" sz="2400" dirty="0" smtClean="0"/>
              <a:t>2.Этап – работа в «парах»;</a:t>
            </a:r>
          </a:p>
          <a:p>
            <a:r>
              <a:rPr lang="ru-RU" sz="2400" dirty="0" smtClean="0"/>
              <a:t>3. Этап- работа в «четверках»;</a:t>
            </a:r>
          </a:p>
          <a:p>
            <a:r>
              <a:rPr lang="ru-RU" sz="2400" dirty="0"/>
              <a:t>4</a:t>
            </a:r>
            <a:r>
              <a:rPr lang="ru-RU" sz="2400" dirty="0" smtClean="0"/>
              <a:t>. Этап- подготовка и презентация проекта.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6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503"/>
          </a:xfrm>
        </p:spPr>
        <p:txBody>
          <a:bodyPr/>
          <a:lstStyle/>
          <a:p>
            <a:pPr lvl="0" algn="ctr"/>
            <a:r>
              <a:rPr lang="ru-RU" b="1" i="1" dirty="0" smtClean="0">
                <a:solidFill>
                  <a:srgbClr val="00B050"/>
                </a:solidFill>
              </a:rPr>
              <a:t>ЗАПУСК ПРОЕКТА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8720"/>
            <a:ext cx="8596668" cy="5525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  <a:ea typeface="+mj-ea"/>
                <a:cs typeface="+mj-cs"/>
              </a:rPr>
              <a:t>1. Этап </a:t>
            </a:r>
            <a:r>
              <a:rPr lang="ru-RU" sz="2800" b="1" i="1" dirty="0">
                <a:solidFill>
                  <a:schemeClr val="tx1"/>
                </a:solidFill>
                <a:ea typeface="+mj-ea"/>
                <a:cs typeface="+mj-cs"/>
              </a:rPr>
              <a:t>–индивидуальная работа </a:t>
            </a:r>
            <a:br>
              <a:rPr lang="ru-RU" sz="2800" b="1" i="1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ru-RU" sz="2800" b="1" i="1" dirty="0">
                <a:solidFill>
                  <a:schemeClr val="tx1"/>
                </a:solidFill>
                <a:ea typeface="+mj-ea"/>
                <a:cs typeface="+mj-cs"/>
              </a:rPr>
              <a:t>( 3 минуты</a:t>
            </a:r>
            <a:r>
              <a:rPr lang="ru-RU" sz="2800" b="1" i="1" dirty="0" smtClean="0">
                <a:solidFill>
                  <a:schemeClr val="tx1"/>
                </a:solidFill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ru-RU" sz="2800" dirty="0" smtClean="0"/>
              <a:t>Рассмотрите надписи на донышке электрического чайника и ответьте письменно на следующие вопросы:</a:t>
            </a:r>
          </a:p>
          <a:p>
            <a:r>
              <a:rPr lang="ru-RU" sz="2800" dirty="0" smtClean="0"/>
              <a:t>Какова цель проекта?</a:t>
            </a:r>
          </a:p>
          <a:p>
            <a:r>
              <a:rPr lang="ru-RU" sz="2800" dirty="0" smtClean="0"/>
              <a:t>Какие  измерения надо сделать чтобы определить КПД чайника как нагревателя?</a:t>
            </a:r>
          </a:p>
          <a:p>
            <a:r>
              <a:rPr lang="ru-RU" sz="2800" dirty="0" smtClean="0"/>
              <a:t>Как измерить КПД чайника?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Внимание!</a:t>
            </a:r>
          </a:p>
          <a:p>
            <a:pPr marL="0" indent="0">
              <a:buNone/>
            </a:pPr>
            <a:r>
              <a:rPr lang="ru-RU" sz="2800" dirty="0" smtClean="0"/>
              <a:t>Приведите все нужные расчеты.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РАСПРЕДЕЛЕНИЕ РОЛЕЙ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1783"/>
            <a:ext cx="8596668" cy="4839579"/>
          </a:xfrm>
        </p:spPr>
        <p:txBody>
          <a:bodyPr/>
          <a:lstStyle/>
          <a:p>
            <a:pPr lvl="0">
              <a:buClr>
                <a:srgbClr val="5FCBEF"/>
              </a:buClr>
            </a:pPr>
            <a:endParaRPr lang="ru-RU" sz="2800" dirty="0" smtClean="0"/>
          </a:p>
          <a:p>
            <a:pPr marL="0" lvl="0" indent="0">
              <a:buClr>
                <a:srgbClr val="5FCBEF"/>
              </a:buClr>
              <a:buNone/>
            </a:pP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2.Этап – работа в «парах» (5 минут);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ru-RU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. Этап- работа в «четверках» </a:t>
            </a:r>
            <a:r>
              <a:rPr lang="ru-RU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(7 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минут);</a:t>
            </a:r>
            <a:endParaRPr lang="ru-RU" sz="2800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Писарь;</a:t>
            </a:r>
          </a:p>
          <a:p>
            <a:pPr lvl="0">
              <a:buClr>
                <a:srgbClr val="5FCBEF"/>
              </a:buClr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Ответственный за время;</a:t>
            </a:r>
          </a:p>
          <a:p>
            <a:pPr lvl="0">
              <a:buClr>
                <a:srgbClr val="5FCBEF"/>
              </a:buClr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Ответственный, чтобы не уходили от темы;</a:t>
            </a:r>
          </a:p>
          <a:p>
            <a:pPr lvl="0">
              <a:buClr>
                <a:srgbClr val="5FCBEF"/>
              </a:buClr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Ответственный , чтобы не сорились и учитывали  мнения всех членов команды. </a:t>
            </a:r>
          </a:p>
          <a:p>
            <a:pPr lvl="0">
              <a:buClr>
                <a:srgbClr val="5FCBEF"/>
              </a:buClr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0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ЗАЩИТА ПРОЕКТА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5225142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5FCBEF"/>
              </a:buClr>
              <a:buNone/>
            </a:pPr>
            <a:r>
              <a:rPr lang="ru-RU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4. 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Этап- подготовка и презентация проекта (</a:t>
            </a:r>
            <a:r>
              <a:rPr lang="ru-RU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 минут – 10 минут).</a:t>
            </a:r>
            <a:endParaRPr lang="ru-RU" sz="28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 проекта готовиться на нескольких листах А-4, ватмане или компьютере ( выбор команды)</a:t>
            </a:r>
          </a:p>
          <a:p>
            <a:pPr lvl="0">
              <a:buClr>
                <a:srgbClr val="5FCBEF"/>
              </a:buClr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Дополнительное задание: обговорить варианты продуктов данного проекта.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Рефлексия</a:t>
            </a:r>
            <a:endParaRPr lang="ru-RU" sz="2800" b="1" i="1" dirty="0">
              <a:solidFill>
                <a:srgbClr val="FF0000"/>
              </a:solidFill>
            </a:endParaRPr>
          </a:p>
          <a:p>
            <a:r>
              <a:rPr lang="ru-RU" sz="2400" i="1" dirty="0" smtClean="0"/>
              <a:t>С какими трудностями столкнулись?</a:t>
            </a:r>
          </a:p>
          <a:p>
            <a:r>
              <a:rPr lang="ru-RU" sz="2400" i="1" dirty="0" smtClean="0"/>
              <a:t>Какой нашли выход?</a:t>
            </a:r>
          </a:p>
          <a:p>
            <a:r>
              <a:rPr lang="ru-RU" sz="2400" i="1" dirty="0" smtClean="0"/>
              <a:t>Какой сделали вывод?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9232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Вариации с учетом возраста обучающихся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7 класс- </a:t>
            </a:r>
            <a:r>
              <a:rPr lang="ru-RU" sz="2800" dirty="0" smtClean="0"/>
              <a:t>мини-проект на 20 минут</a:t>
            </a:r>
          </a:p>
          <a:p>
            <a:pPr marL="0" indent="0">
              <a:buNone/>
            </a:pPr>
            <a:r>
              <a:rPr lang="ru-RU" sz="2800" dirty="0" smtClean="0"/>
              <a:t>( распределение ролей);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8 класс </a:t>
            </a:r>
            <a:r>
              <a:rPr lang="ru-RU" sz="2800" dirty="0" smtClean="0"/>
              <a:t>–проект на 40 минут </a:t>
            </a:r>
          </a:p>
          <a:p>
            <a:pPr marL="0" indent="0">
              <a:buNone/>
            </a:pPr>
            <a:r>
              <a:rPr lang="ru-RU" sz="2800" dirty="0" smtClean="0"/>
              <a:t>(презентация проекта);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9 класс- </a:t>
            </a:r>
            <a:r>
              <a:rPr lang="ru-RU" sz="2800" dirty="0" smtClean="0"/>
              <a:t>проект на 60 минут</a:t>
            </a:r>
          </a:p>
          <a:p>
            <a:pPr marL="0" indent="0">
              <a:buNone/>
            </a:pPr>
            <a:r>
              <a:rPr lang="ru-RU" sz="2800" dirty="0" smtClean="0"/>
              <a:t> ( с представлением продукта проекта и самооценка команды результатов проектной деятельности).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90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221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Проект на уроке физики учитель физики МАОУ СШ № 115 Курнаева Ольга Анатольевна, г. Красноярск.</vt:lpstr>
      <vt:lpstr>Проект «КПД нагревателя» по теме «Работа и мощность электрического тока» 8 класс</vt:lpstr>
      <vt:lpstr>ЗАПУСК ПРОЕКТА</vt:lpstr>
      <vt:lpstr>РАСПРЕДЕЛЕНИЕ РОЛЕЙ</vt:lpstr>
      <vt:lpstr>ЗАЩИТА ПРОЕКТА</vt:lpstr>
      <vt:lpstr>Вариации с учетом возраста обучающихся.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2020-10-15T11:36:39Z</dcterms:created>
  <dcterms:modified xsi:type="dcterms:W3CDTF">2020-10-15T14:03:33Z</dcterms:modified>
</cp:coreProperties>
</file>